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11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533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2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5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93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1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9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9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6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6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23B0ED-7C7B-4A49-8F2A-6E2A4EB4AFB5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D560C4-8B6D-4DA8-8435-3F04ABF9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25069" y="662656"/>
            <a:ext cx="9755187" cy="2766528"/>
          </a:xfrm>
        </p:spPr>
        <p:txBody>
          <a:bodyPr/>
          <a:lstStyle/>
          <a:p>
            <a:r>
              <a:rPr lang="en-US" dirty="0" smtClean="0"/>
              <a:t>Going Places…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/>
              <a:t>with UTA Sales Program</a:t>
            </a:r>
          </a:p>
        </p:txBody>
      </p:sp>
    </p:spTree>
    <p:extLst>
      <p:ext uri="{BB962C8B-B14F-4D97-AF65-F5344CB8AC3E}">
        <p14:creationId xmlns:p14="http://schemas.microsoft.com/office/powerpoint/2010/main" val="29170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45" y="170645"/>
            <a:ext cx="10396882" cy="1151965"/>
          </a:xfrm>
        </p:spPr>
        <p:txBody>
          <a:bodyPr/>
          <a:lstStyle/>
          <a:p>
            <a:r>
              <a:rPr lang="en-US" dirty="0" smtClean="0"/>
              <a:t>Business Sales Competitions!!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15" y="1322610"/>
            <a:ext cx="6967272" cy="3919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955425"/>
            <a:ext cx="4221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Connecting Top Recruiters and students!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32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52400"/>
            <a:ext cx="11234015" cy="685800"/>
          </a:xfrm>
        </p:spPr>
        <p:txBody>
          <a:bodyPr>
            <a:normAutofit fontScale="90000"/>
          </a:bodyPr>
          <a:lstStyle/>
          <a:p>
            <a:pPr marL="45720"/>
            <a:r>
              <a:rPr lang="en-US" dirty="0"/>
              <a:t>FIU Global Bilingual Sales Competition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36170" y="838200"/>
            <a:ext cx="7574489" cy="41910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2016, </a:t>
            </a:r>
            <a:r>
              <a:rPr lang="en-US" dirty="0">
                <a:latin typeface="Arial Black" panose="020B0A04020102020204" pitchFamily="34" charset="0"/>
              </a:rPr>
              <a:t>4</a:t>
            </a:r>
            <a:r>
              <a:rPr lang="en-US" baseline="30000" dirty="0">
                <a:latin typeface="Arial Black" panose="020B0A04020102020204" pitchFamily="34" charset="0"/>
              </a:rPr>
              <a:t>th</a:t>
            </a:r>
            <a:r>
              <a:rPr lang="en-US" dirty="0">
                <a:latin typeface="Arial Black" panose="020B0A04020102020204" pitchFamily="34" charset="0"/>
              </a:rPr>
              <a:t> Place </a:t>
            </a:r>
            <a:r>
              <a:rPr lang="en-US" dirty="0" smtClean="0">
                <a:latin typeface="Arial Black" panose="020B0A04020102020204" pitchFamily="34" charset="0"/>
              </a:rPr>
              <a:t>Overall- Juan Reyes</a:t>
            </a:r>
          </a:p>
          <a:p>
            <a:pPr marL="4572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Participants: </a:t>
            </a:r>
            <a:r>
              <a:rPr lang="en-US" dirty="0">
                <a:latin typeface="Arial Black" panose="020B0A04020102020204" pitchFamily="34" charset="0"/>
              </a:rPr>
              <a:t>Juan Reyes, Luis Carlos Salinas, and Marylin Briseno </a:t>
            </a:r>
          </a:p>
          <a:p>
            <a:pPr marL="45720" indent="0">
              <a:buNone/>
            </a:pP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0" y="2201521"/>
            <a:ext cx="6250751" cy="3864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23" y="793124"/>
            <a:ext cx="4810932" cy="527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20" y="152400"/>
            <a:ext cx="11655380" cy="685800"/>
          </a:xfrm>
        </p:spPr>
        <p:txBody>
          <a:bodyPr>
            <a:noAutofit/>
          </a:bodyPr>
          <a:lstStyle/>
          <a:p>
            <a:pPr marL="45720"/>
            <a:r>
              <a:rPr lang="en-US" sz="4000" dirty="0"/>
              <a:t>Great </a:t>
            </a:r>
            <a:r>
              <a:rPr lang="en-US" sz="4000" dirty="0" err="1" smtClean="0"/>
              <a:t>Northwoods</a:t>
            </a:r>
            <a:r>
              <a:rPr lang="en-US" sz="4000" dirty="0" smtClean="0"/>
              <a:t> Sales </a:t>
            </a:r>
            <a:r>
              <a:rPr lang="en-US" sz="4000" dirty="0"/>
              <a:t>Warmup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2119" y="838200"/>
            <a:ext cx="11465835" cy="41910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2016, </a:t>
            </a:r>
            <a:r>
              <a:rPr lang="en-US" dirty="0">
                <a:latin typeface="Arial Black" panose="020B0A04020102020204" pitchFamily="34" charset="0"/>
              </a:rPr>
              <a:t>School </a:t>
            </a:r>
            <a:r>
              <a:rPr lang="en-US" dirty="0" smtClean="0">
                <a:latin typeface="Arial Black" panose="020B0A04020102020204" pitchFamily="34" charset="0"/>
              </a:rPr>
              <a:t>Champion- Michael Barrett</a:t>
            </a:r>
          </a:p>
          <a:p>
            <a:pPr marL="4572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Participants: </a:t>
            </a:r>
            <a:r>
              <a:rPr lang="en-US" dirty="0">
                <a:latin typeface="Arial Black" panose="020B0A04020102020204" pitchFamily="34" charset="0"/>
              </a:rPr>
              <a:t>Michael Baker II, Michael Barrett, and Elyssa Whaley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1786643"/>
            <a:ext cx="7608938" cy="507135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46" y="1786642"/>
            <a:ext cx="3748846" cy="50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262378"/>
            <a:ext cx="8686801" cy="685800"/>
          </a:xfrm>
        </p:spPr>
        <p:txBody>
          <a:bodyPr>
            <a:normAutofit fontScale="90000"/>
          </a:bodyPr>
          <a:lstStyle/>
          <a:p>
            <a:pPr marL="45720"/>
            <a:r>
              <a:rPr lang="en-US" dirty="0"/>
              <a:t>National Sales </a:t>
            </a:r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8034" y="1025420"/>
            <a:ext cx="10824642" cy="41910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2016, Semi-Finalist</a:t>
            </a:r>
          </a:p>
          <a:p>
            <a:pPr marL="4572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Participants: </a:t>
            </a:r>
          </a:p>
          <a:p>
            <a:pPr marL="4572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Michael </a:t>
            </a:r>
            <a:r>
              <a:rPr lang="en-US" dirty="0">
                <a:latin typeface="Arial Black" panose="020B0A04020102020204" pitchFamily="34" charset="0"/>
              </a:rPr>
              <a:t>Barrett </a:t>
            </a:r>
            <a:endParaRPr lang="en-US" dirty="0" smtClean="0">
              <a:latin typeface="Arial Black" panose="020B0A04020102020204" pitchFamily="34" charset="0"/>
            </a:endParaRPr>
          </a:p>
          <a:p>
            <a:pPr marL="4572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and </a:t>
            </a:r>
            <a:r>
              <a:rPr lang="en-US" dirty="0">
                <a:latin typeface="Arial Black" panose="020B0A04020102020204" pitchFamily="34" charset="0"/>
              </a:rPr>
              <a:t>Tonya Evans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48178"/>
            <a:ext cx="6886977" cy="4597599"/>
          </a:xfrm>
        </p:spPr>
      </p:pic>
    </p:spTree>
    <p:extLst>
      <p:ext uri="{BB962C8B-B14F-4D97-AF65-F5344CB8AC3E}">
        <p14:creationId xmlns:p14="http://schemas.microsoft.com/office/powerpoint/2010/main" val="37036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17" y="2243284"/>
            <a:ext cx="7202342" cy="405131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120" y="8467"/>
            <a:ext cx="8686801" cy="685800"/>
          </a:xfrm>
        </p:spPr>
        <p:txBody>
          <a:bodyPr>
            <a:normAutofit/>
          </a:bodyPr>
          <a:lstStyle/>
          <a:p>
            <a:pPr marL="45720"/>
            <a:r>
              <a:rPr lang="en-US" sz="4000" dirty="0"/>
              <a:t>National Collegiate Sales Competition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2581" y="762000"/>
            <a:ext cx="9800822" cy="415773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Spring 2017</a:t>
            </a:r>
          </a:p>
          <a:p>
            <a:pPr marL="4572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Participants: </a:t>
            </a:r>
            <a:r>
              <a:rPr lang="en-US" dirty="0">
                <a:latin typeface="Arial Black" panose="020B0A04020102020204" pitchFamily="34" charset="0"/>
              </a:rPr>
              <a:t>Michael Baker II and Kristin Moore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0" y="2243284"/>
            <a:ext cx="5149121" cy="4051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57" y="2243284"/>
            <a:ext cx="3178800" cy="40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38</TotalTime>
  <Words>90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Main Event</vt:lpstr>
      <vt:lpstr>Going Places…</vt:lpstr>
      <vt:lpstr>Business Sales Competitions!!</vt:lpstr>
      <vt:lpstr>FIU Global Bilingual Sales Competition</vt:lpstr>
      <vt:lpstr>Great Northwoods Sales Warmup</vt:lpstr>
      <vt:lpstr>National Sales CHALLENGE</vt:lpstr>
      <vt:lpstr>National Collegiate Sales Competition</vt:lpstr>
    </vt:vector>
  </TitlesOfParts>
  <Company>University of Texas at Arlington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Agnihotri, Raj</dc:creator>
  <cp:lastModifiedBy>Greg Frazier</cp:lastModifiedBy>
  <cp:revision>7</cp:revision>
  <dcterms:created xsi:type="dcterms:W3CDTF">2017-05-04T03:17:38Z</dcterms:created>
  <dcterms:modified xsi:type="dcterms:W3CDTF">2017-05-05T14:30:59Z</dcterms:modified>
</cp:coreProperties>
</file>