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Content Placeholder 16" descr="2013 slide image.png"/>
          <p:cNvPicPr>
            <a:picLocks noChangeAspect="1"/>
          </p:cNvPicPr>
          <p:nvPr userDrawn="1"/>
        </p:nvPicPr>
        <p:blipFill rotWithShape="1">
          <a:blip r:embed="rId2" cstate="print"/>
          <a:srcRect l="-975" t="10996" r="3322" b="9140"/>
          <a:stretch/>
        </p:blipFill>
        <p:spPr>
          <a:xfrm>
            <a:off x="4724400" y="5614122"/>
            <a:ext cx="4419600" cy="1252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23961-C029-4040-B572-670CF8CEAB7F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ED075-0823-4779-8CB4-791EE5F44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012 cover slid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3 COB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 COB Slide template</Template>
  <TotalTime>23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2013 COB Slide template</vt:lpstr>
      <vt:lpstr>PowerPoint Presentation</vt:lpstr>
    </vt:vector>
  </TitlesOfParts>
  <Company>University of Texas at Arlington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Croson, Rachel</dc:creator>
  <cp:lastModifiedBy>Dukes, Janis</cp:lastModifiedBy>
  <cp:revision>6</cp:revision>
  <dcterms:created xsi:type="dcterms:W3CDTF">2013-03-27T17:13:23Z</dcterms:created>
  <dcterms:modified xsi:type="dcterms:W3CDTF">2017-03-06T22:12:04Z</dcterms:modified>
</cp:coreProperties>
</file>