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9" r:id="rId2"/>
    <p:sldId id="257" r:id="rId3"/>
    <p:sldId id="264" r:id="rId4"/>
    <p:sldId id="265" r:id="rId5"/>
    <p:sldId id="266" r:id="rId6"/>
    <p:sldId id="268" r:id="rId7"/>
    <p:sldId id="267" r:id="rId8"/>
    <p:sldId id="258" r:id="rId9"/>
    <p:sldId id="261" r:id="rId10"/>
    <p:sldId id="260" r:id="rId11"/>
    <p:sldId id="262" r:id="rId12"/>
    <p:sldId id="259" r:id="rId13"/>
    <p:sldId id="272" r:id="rId1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409F"/>
    <a:srgbClr val="CAB447"/>
    <a:srgbClr val="FFE1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4" d="100"/>
          <a:sy n="144" d="100"/>
        </p:scale>
        <p:origin x="654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1" d="100"/>
        <a:sy n="171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55-484C-9702-8E1F17F832F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55-484C-9702-8E1F17F832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1"/>
        <c:shape val="box"/>
        <c:axId val="2142581608"/>
        <c:axId val="2142584584"/>
        <c:axId val="0"/>
      </c:bar3DChart>
      <c:catAx>
        <c:axId val="2142581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142584584"/>
        <c:crosses val="autoZero"/>
        <c:auto val="1"/>
        <c:lblAlgn val="ctr"/>
        <c:lblOffset val="100"/>
        <c:noMultiLvlLbl val="0"/>
      </c:catAx>
      <c:valAx>
        <c:axId val="21425845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4258160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795039432487601"/>
          <c:y val="3.2819204086924098E-2"/>
          <c:w val="0.77345128412191499"/>
          <c:h val="0.80870050595555099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83-4CB4-851D-C26FCF04EBD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83-4CB4-851D-C26FCF04EB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shape val="box"/>
        <c:axId val="2070887256"/>
        <c:axId val="2070890232"/>
        <c:axId val="0"/>
      </c:bar3DChart>
      <c:catAx>
        <c:axId val="20708872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070890232"/>
        <c:crosses val="autoZero"/>
        <c:auto val="1"/>
        <c:lblAlgn val="ctr"/>
        <c:lblOffset val="100"/>
        <c:noMultiLvlLbl val="0"/>
      </c:catAx>
      <c:valAx>
        <c:axId val="207089023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207088725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15"/>
          <c:dPt>
            <c:idx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9604-4186-B153-6DA706ADE38A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9604-4186-B153-6DA706ADE38A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5-9604-4186-B153-6DA706ADE38A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7-9604-4186-B153-6DA706ADE38A}"/>
              </c:ext>
            </c:extLst>
          </c:dPt>
          <c:cat>
            <c:strRef>
              <c:f>Sheet1!$A$2:$A$5</c:f>
              <c:strCache>
                <c:ptCount val="4"/>
                <c:pt idx="0">
                  <c:v>1st</c:v>
                </c:pt>
                <c:pt idx="1">
                  <c:v>2nd</c:v>
                </c:pt>
                <c:pt idx="2">
                  <c:v>3rd</c:v>
                </c:pt>
                <c:pt idx="3">
                  <c:v>4th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604-4186-B153-6DA706ADE3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view3D>
      <c:rotX val="15"/>
      <c:rotY val="20"/>
      <c:depthPercent val="150"/>
      <c:rAngAx val="0"/>
    </c:view3D>
    <c:floor>
      <c:thickness val="0"/>
    </c:floor>
    <c:sideWall>
      <c:thickness val="0"/>
    </c:sideWall>
    <c:backWall>
      <c:thickness val="0"/>
    </c:backWall>
    <c:plotArea>
      <c:layout/>
      <c:area3D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Category 1</c:v>
                </c:pt>
              </c:strCache>
            </c:strRef>
          </c:tx>
          <c:spPr>
            <a:solidFill>
              <a:schemeClr val="accent1"/>
            </a:solidFill>
          </c:spPr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3D-4AA3-86B5-AAF8CCF09B3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Category 2</c:v>
                </c:pt>
              </c:strCache>
            </c:strRef>
          </c:tx>
          <c:spPr>
            <a:solidFill>
              <a:schemeClr val="accent6"/>
            </a:solidFill>
          </c:spPr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3D-4AA3-86B5-AAF8CCF09B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Depth val="70"/>
        <c:axId val="2117563000"/>
        <c:axId val="2117565976"/>
        <c:axId val="2117569016"/>
      </c:area3DChart>
      <c:catAx>
        <c:axId val="2117563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117565976"/>
        <c:crosses val="autoZero"/>
        <c:auto val="1"/>
        <c:lblAlgn val="ctr"/>
        <c:lblOffset val="100"/>
        <c:noMultiLvlLbl val="1"/>
      </c:catAx>
      <c:valAx>
        <c:axId val="21175659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17563000"/>
        <c:crosses val="autoZero"/>
        <c:crossBetween val="midCat"/>
      </c:valAx>
      <c:serAx>
        <c:axId val="2117569016"/>
        <c:scaling>
          <c:orientation val="minMax"/>
        </c:scaling>
        <c:delete val="0"/>
        <c:axPos val="b"/>
        <c:majorTickMark val="out"/>
        <c:minorTickMark val="none"/>
        <c:tickLblPos val="nextTo"/>
        <c:crossAx val="2117565976"/>
        <c:crosses val="autoZero"/>
      </c:serAx>
    </c:plotArea>
    <c:legend>
      <c:legendPos val="r"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Category 1</c:v>
                </c:pt>
              </c:strCache>
            </c:strRef>
          </c:tx>
          <c:spPr>
            <a:ln w="88900">
              <a:solidFill>
                <a:schemeClr val="accent6"/>
              </a:solidFill>
            </a:ln>
            <a:effectLst/>
          </c:spPr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150</c:v>
                </c:pt>
                <c:pt idx="1">
                  <c:v>150</c:v>
                </c:pt>
                <c:pt idx="2">
                  <c:v>130</c:v>
                </c:pt>
                <c:pt idx="3">
                  <c:v>140</c:v>
                </c:pt>
                <c:pt idx="4">
                  <c:v>180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9AE-4D97-B858-33AFE052BFF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Category 2</c:v>
                </c:pt>
              </c:strCache>
            </c:strRef>
          </c:tx>
          <c:spPr>
            <a:ln w="88900" cap="rnd">
              <a:solidFill>
                <a:schemeClr val="accent1"/>
              </a:solidFill>
              <a:round/>
              <a:headEnd type="none"/>
              <a:tailEnd type="none"/>
            </a:ln>
          </c:spPr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120</c:v>
                </c:pt>
                <c:pt idx="1">
                  <c:v>130</c:v>
                </c:pt>
                <c:pt idx="2">
                  <c:v>140</c:v>
                </c:pt>
                <c:pt idx="3">
                  <c:v>150</c:v>
                </c:pt>
                <c:pt idx="4">
                  <c:v>180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9AE-4D97-B858-33AFE052BFF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Category 3</c:v>
                </c:pt>
              </c:strCache>
            </c:strRef>
          </c:tx>
          <c:spPr>
            <a:ln w="88900">
              <a:solidFill>
                <a:schemeClr val="accent2"/>
              </a:solidFill>
            </a:ln>
          </c:spPr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75</c:v>
                </c:pt>
                <c:pt idx="1">
                  <c:v>95</c:v>
                </c:pt>
                <c:pt idx="2">
                  <c:v>120</c:v>
                </c:pt>
                <c:pt idx="3">
                  <c:v>130</c:v>
                </c:pt>
                <c:pt idx="4">
                  <c:v>250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9AE-4D97-B858-33AFE052BF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17617800"/>
        <c:axId val="2117620776"/>
      </c:lineChart>
      <c:catAx>
        <c:axId val="2117617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117620776"/>
        <c:crosses val="autoZero"/>
        <c:auto val="1"/>
        <c:lblAlgn val="ctr"/>
        <c:lblOffset val="100"/>
        <c:noMultiLvlLbl val="0"/>
      </c:catAx>
      <c:valAx>
        <c:axId val="21176207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17617800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0957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185" y="1200151"/>
            <a:ext cx="6565570" cy="32883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8637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1661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39884"/>
            <a:ext cx="8229600" cy="857253"/>
          </a:xfrm>
        </p:spPr>
        <p:txBody>
          <a:bodyPr/>
          <a:lstStyle>
            <a:lvl1pPr>
              <a:defRPr b="1" i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877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1785578" y="1316923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5578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79185" y="1297480"/>
            <a:ext cx="6565569" cy="3099281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968381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185" y="1200151"/>
            <a:ext cx="6565570" cy="32883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960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6778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5381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with Caption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1785578" y="1316923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5846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 with Caption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79185" y="1297480"/>
            <a:ext cx="6565569" cy="3099281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55311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154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8" r:id="rId3"/>
    <p:sldLayoutId id="2147483656" r:id="rId4"/>
    <p:sldLayoutId id="2147483650" r:id="rId5"/>
    <p:sldLayoutId id="2147483652" r:id="rId6"/>
    <p:sldLayoutId id="2147483655" r:id="rId7"/>
    <p:sldLayoutId id="2147483662" r:id="rId8"/>
    <p:sldLayoutId id="2147483663" r:id="rId9"/>
    <p:sldLayoutId id="2147483664" r:id="rId10"/>
    <p:sldLayoutId id="2147483665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6587" y="2732932"/>
            <a:ext cx="8018620" cy="541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3500" b="1" dirty="0" smtClean="0">
                <a:latin typeface="Arial"/>
              </a:rPr>
              <a:t>Presentation Title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97079" y="3806556"/>
            <a:ext cx="5486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My Name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7079" y="4097766"/>
            <a:ext cx="6000110" cy="271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MyTitle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1720" y="3224918"/>
            <a:ext cx="532599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smtClean="0">
                <a:solidFill>
                  <a:srgbClr val="13409F"/>
                </a:solidFill>
                <a:latin typeface="Arial"/>
              </a:rPr>
              <a:t>Subtitle</a:t>
            </a:r>
            <a:endParaRPr lang="en-US" sz="2400" dirty="0" smtClean="0">
              <a:solidFill>
                <a:srgbClr val="13409F"/>
              </a:solidFill>
              <a:latin typeface="Arial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90413" y="3719916"/>
            <a:ext cx="4886964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469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28523358"/>
              </p:ext>
            </p:extLst>
          </p:nvPr>
        </p:nvGraphicFramePr>
        <p:xfrm>
          <a:off x="673503" y="1207406"/>
          <a:ext cx="7442203" cy="33963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79185" y="235731"/>
            <a:ext cx="6565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00"/>
                </a:solidFill>
              </a:rPr>
              <a:t>Slide Title</a:t>
            </a:r>
            <a:endParaRPr lang="en-US" sz="3600" b="1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79185" y="837704"/>
            <a:ext cx="6565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13409F"/>
                </a:solidFill>
              </a:rPr>
              <a:t>Slide Subhead, if needed</a:t>
            </a:r>
            <a:endParaRPr lang="en-US" dirty="0">
              <a:solidFill>
                <a:srgbClr val="1340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182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1000"/>
                                        <p:tgtEl>
                                          <p:spTgt spid="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1000"/>
                                        <p:tgtEl>
                                          <p:spTgt spid="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1000"/>
                                        <p:tgtEl>
                                          <p:spTgt spid="3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1000"/>
                                        <p:tgtEl>
                                          <p:spTgt spid="3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Chart bld="category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327738711"/>
              </p:ext>
            </p:extLst>
          </p:nvPr>
        </p:nvGraphicFramePr>
        <p:xfrm>
          <a:off x="851499" y="837705"/>
          <a:ext cx="7466258" cy="4011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79185" y="235731"/>
            <a:ext cx="6565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00"/>
                </a:solidFill>
              </a:rPr>
              <a:t>Slide Title</a:t>
            </a:r>
            <a:endParaRPr lang="en-US" sz="3600" b="1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79185" y="837704"/>
            <a:ext cx="6565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13409F"/>
                </a:solidFill>
              </a:rPr>
              <a:t>Slide Subhead, if needed </a:t>
            </a:r>
            <a:endParaRPr lang="en-US" dirty="0">
              <a:solidFill>
                <a:srgbClr val="1340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530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Chart bld="series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967679800"/>
              </p:ext>
            </p:extLst>
          </p:nvPr>
        </p:nvGraphicFramePr>
        <p:xfrm>
          <a:off x="1058361" y="1178542"/>
          <a:ext cx="7081399" cy="3280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79185" y="235731"/>
            <a:ext cx="6565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00"/>
                </a:solidFill>
              </a:rPr>
              <a:t>Slide Title</a:t>
            </a:r>
            <a:endParaRPr lang="en-US" sz="3600" b="1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79185" y="837704"/>
            <a:ext cx="6565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13409F"/>
                </a:solidFill>
              </a:rPr>
              <a:t>Slide Subhead, if needed</a:t>
            </a:r>
            <a:endParaRPr lang="en-US" dirty="0">
              <a:solidFill>
                <a:srgbClr val="1340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548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466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63903"/>
            <a:ext cx="8229600" cy="857253"/>
          </a:xfrm>
        </p:spPr>
        <p:txBody>
          <a:bodyPr>
            <a:normAutofit/>
          </a:bodyPr>
          <a:lstStyle/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60459" y="2515040"/>
            <a:ext cx="8229600" cy="549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0" dirty="0" smtClean="0">
                <a:solidFill>
                  <a:srgbClr val="13409F"/>
                </a:solidFill>
              </a:rPr>
              <a:t>Section subhead</a:t>
            </a:r>
            <a:endParaRPr lang="en-US" sz="2800" b="0" dirty="0">
              <a:solidFill>
                <a:srgbClr val="1340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213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4557" y="1380579"/>
            <a:ext cx="4429162" cy="2954884"/>
          </a:xfrm>
        </p:spPr>
      </p:pic>
      <p:sp>
        <p:nvSpPr>
          <p:cNvPr id="4" name="TextBox 3"/>
          <p:cNvSpPr txBox="1"/>
          <p:nvPr/>
        </p:nvSpPr>
        <p:spPr>
          <a:xfrm>
            <a:off x="1279185" y="235731"/>
            <a:ext cx="6565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Section Title</a:t>
            </a:r>
            <a:endParaRPr lang="en-US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79185" y="837704"/>
            <a:ext cx="6565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376092"/>
                </a:solidFill>
              </a:rPr>
              <a:t>Slide Subhead, if needed</a:t>
            </a:r>
            <a:endParaRPr lang="en-US" dirty="0">
              <a:solidFill>
                <a:srgbClr val="3760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561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1279185" y="1419062"/>
            <a:ext cx="6565569" cy="2929523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Lorem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ipsum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dolor sit </a:t>
            </a:r>
            <a:r>
              <a:rPr 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onsectetuer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elit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sed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diam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nonummy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nibh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euismod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tincidunt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laoreet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dolore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magna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aliquam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erat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volutpat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wisi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enim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ad minim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veniam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quis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nostrud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exerci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tation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ullamcorper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suscipit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lobortis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nisl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aliquip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ex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commodo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consequat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Duis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autem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vel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eum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iriure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79185" y="235731"/>
            <a:ext cx="6565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Slide Title</a:t>
            </a:r>
            <a:endParaRPr lang="en-US" sz="36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279185" y="837704"/>
            <a:ext cx="6565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13409F"/>
                </a:solidFill>
              </a:rPr>
              <a:t>Slide Subhead, if needed</a:t>
            </a:r>
            <a:endParaRPr lang="en-US" dirty="0">
              <a:solidFill>
                <a:srgbClr val="1340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236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185" y="1366148"/>
            <a:ext cx="6565570" cy="3122308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buFont typeface="Wingdings" charset="2"/>
              <a:buChar char="§"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Lorem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ipsum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dolor sit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consectetuer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20000"/>
              </a:lnSpc>
              <a:buFont typeface="Wingdings" charset="2"/>
              <a:buChar char="§"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Lorem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ipsum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dolor sit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consectetuer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20000"/>
              </a:lnSpc>
              <a:buFont typeface="Wingdings" charset="2"/>
              <a:buChar char="§"/>
            </a:pP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Lorem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ipsum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dolor sit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consectetuer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lnSpc>
                <a:spcPct val="120000"/>
              </a:lnSpc>
              <a:buFont typeface="Wingdings" charset="2"/>
              <a:buChar char="§"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Lorem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ipsum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dolor sit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consectetuer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lnSpc>
                <a:spcPct val="120000"/>
              </a:lnSpc>
              <a:buFont typeface="Wingdings" charset="2"/>
              <a:buChar char="§"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Lorem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ipsum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dolor sit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consectetuer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20000"/>
              </a:lnSpc>
              <a:buFont typeface="Wingdings" charset="2"/>
              <a:buChar char="§"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Lorem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ipsum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dolor sit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consectetuer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79185" y="235731"/>
            <a:ext cx="6565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00"/>
                </a:solidFill>
              </a:rPr>
              <a:t>Slide Title</a:t>
            </a:r>
            <a:endParaRPr lang="en-US" sz="3600" b="1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79185" y="837704"/>
            <a:ext cx="6565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13409F"/>
                </a:solidFill>
              </a:rPr>
              <a:t>Slide Subhead, if needed</a:t>
            </a:r>
            <a:endParaRPr lang="en-US" dirty="0">
              <a:solidFill>
                <a:srgbClr val="1340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01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0959"/>
            <a:ext cx="4038600" cy="29487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Lorem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ipsum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dolor sit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Consectetuer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elit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sed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diam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nonummy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nibh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euismod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tincidunt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laoreet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dolore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magna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aliquam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erat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volutpat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wisi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enim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ad minim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veniam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quis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nostrud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exerci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tation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ullamcorper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suscipit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lobortis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nisl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aliquip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ex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commodo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consequat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Duis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autem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vel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eum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iriure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  <p:pic>
        <p:nvPicPr>
          <p:cNvPr id="9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5429" y="1370959"/>
            <a:ext cx="3659584" cy="2441465"/>
          </a:xfrm>
        </p:spPr>
      </p:pic>
      <p:sp>
        <p:nvSpPr>
          <p:cNvPr id="7" name="TextBox 6"/>
          <p:cNvSpPr txBox="1"/>
          <p:nvPr/>
        </p:nvSpPr>
        <p:spPr>
          <a:xfrm>
            <a:off x="1279185" y="235731"/>
            <a:ext cx="6565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00"/>
                </a:solidFill>
              </a:rPr>
              <a:t>Slide Title</a:t>
            </a:r>
            <a:endParaRPr lang="en-US" sz="3600" b="1" dirty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79185" y="837704"/>
            <a:ext cx="6565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13409F"/>
                </a:solidFill>
              </a:rPr>
              <a:t>Slide Subhead, if needed</a:t>
            </a:r>
            <a:endParaRPr lang="en-US" dirty="0">
              <a:solidFill>
                <a:srgbClr val="1340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309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25059"/>
            <a:ext cx="4038600" cy="3223664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b="1" dirty="0" err="1">
                <a:solidFill>
                  <a:srgbClr val="404040"/>
                </a:solidFill>
              </a:rPr>
              <a:t>Lorem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ipsum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smtClean="0">
                <a:solidFill>
                  <a:srgbClr val="404040"/>
                </a:solidFill>
              </a:rPr>
              <a:t>dolor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en-US" dirty="0" err="1">
                <a:solidFill>
                  <a:srgbClr val="404040"/>
                </a:solidFill>
              </a:rPr>
              <a:t>Lorem</a:t>
            </a:r>
            <a:r>
              <a:rPr lang="en-US" dirty="0">
                <a:solidFill>
                  <a:srgbClr val="404040"/>
                </a:solidFill>
              </a:rPr>
              <a:t> </a:t>
            </a:r>
            <a:r>
              <a:rPr lang="en-US" dirty="0" err="1">
                <a:solidFill>
                  <a:srgbClr val="404040"/>
                </a:solidFill>
              </a:rPr>
              <a:t>ipsum</a:t>
            </a:r>
            <a:r>
              <a:rPr lang="en-US" dirty="0">
                <a:solidFill>
                  <a:srgbClr val="404040"/>
                </a:solidFill>
              </a:rPr>
              <a:t> dolor sit </a:t>
            </a:r>
            <a:r>
              <a:rPr lang="en-US" dirty="0" err="1">
                <a:solidFill>
                  <a:srgbClr val="404040"/>
                </a:solidFill>
              </a:rPr>
              <a:t>amet</a:t>
            </a:r>
            <a:r>
              <a:rPr lang="en-US" dirty="0">
                <a:solidFill>
                  <a:srgbClr val="404040"/>
                </a:solidFill>
              </a:rPr>
              <a:t>, </a:t>
            </a:r>
            <a:r>
              <a:rPr lang="en-US" dirty="0" err="1">
                <a:solidFill>
                  <a:srgbClr val="404040"/>
                </a:solidFill>
              </a:rPr>
              <a:t>consectetuer</a:t>
            </a:r>
            <a:r>
              <a:rPr lang="en-US" dirty="0">
                <a:solidFill>
                  <a:srgbClr val="404040"/>
                </a:solidFill>
              </a:rPr>
              <a:t> </a:t>
            </a:r>
            <a:r>
              <a:rPr lang="en-US" dirty="0" err="1">
                <a:solidFill>
                  <a:srgbClr val="404040"/>
                </a:solidFill>
              </a:rPr>
              <a:t>adipiscing</a:t>
            </a:r>
            <a:r>
              <a:rPr lang="en-US" dirty="0">
                <a:solidFill>
                  <a:srgbClr val="404040"/>
                </a:solidFill>
              </a:rPr>
              <a:t> </a:t>
            </a:r>
            <a:r>
              <a:rPr lang="en-US" dirty="0" err="1" smtClean="0">
                <a:solidFill>
                  <a:srgbClr val="404040"/>
                </a:solidFill>
              </a:rPr>
              <a:t>elit</a:t>
            </a:r>
            <a:endParaRPr lang="en-US" dirty="0" smtClean="0">
              <a:solidFill>
                <a:srgbClr val="404040"/>
              </a:solidFill>
            </a:endParaRP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en-US" dirty="0" err="1" smtClean="0">
                <a:solidFill>
                  <a:srgbClr val="404040"/>
                </a:solidFill>
              </a:rPr>
              <a:t>Lorem</a:t>
            </a:r>
            <a:r>
              <a:rPr lang="en-US" dirty="0" smtClean="0">
                <a:solidFill>
                  <a:srgbClr val="404040"/>
                </a:solidFill>
              </a:rPr>
              <a:t> </a:t>
            </a:r>
            <a:r>
              <a:rPr lang="en-US" dirty="0" err="1">
                <a:solidFill>
                  <a:srgbClr val="404040"/>
                </a:solidFill>
              </a:rPr>
              <a:t>ipsum</a:t>
            </a:r>
            <a:r>
              <a:rPr lang="en-US" dirty="0">
                <a:solidFill>
                  <a:srgbClr val="404040"/>
                </a:solidFill>
              </a:rPr>
              <a:t> </a:t>
            </a:r>
            <a:r>
              <a:rPr lang="en-US" dirty="0" smtClean="0">
                <a:solidFill>
                  <a:srgbClr val="404040"/>
                </a:solidFill>
              </a:rPr>
              <a:t>dolor</a:t>
            </a:r>
          </a:p>
          <a:p>
            <a:pPr lvl="1">
              <a:lnSpc>
                <a:spcPct val="110000"/>
              </a:lnSpc>
              <a:buFont typeface="Wingdings" charset="2"/>
              <a:buChar char="§"/>
            </a:pPr>
            <a:r>
              <a:rPr lang="en-US" dirty="0" err="1">
                <a:solidFill>
                  <a:srgbClr val="404040"/>
                </a:solidFill>
              </a:rPr>
              <a:t>Lorem</a:t>
            </a:r>
            <a:r>
              <a:rPr lang="en-US" dirty="0">
                <a:solidFill>
                  <a:srgbClr val="404040"/>
                </a:solidFill>
              </a:rPr>
              <a:t> </a:t>
            </a:r>
            <a:r>
              <a:rPr lang="en-US" dirty="0" err="1">
                <a:solidFill>
                  <a:srgbClr val="404040"/>
                </a:solidFill>
              </a:rPr>
              <a:t>ipsum</a:t>
            </a:r>
            <a:r>
              <a:rPr lang="en-US" dirty="0">
                <a:solidFill>
                  <a:srgbClr val="404040"/>
                </a:solidFill>
              </a:rPr>
              <a:t> dolor sit </a:t>
            </a:r>
            <a:r>
              <a:rPr lang="en-US" dirty="0" err="1">
                <a:solidFill>
                  <a:srgbClr val="404040"/>
                </a:solidFill>
              </a:rPr>
              <a:t>amet</a:t>
            </a:r>
            <a:r>
              <a:rPr lang="en-US" dirty="0">
                <a:solidFill>
                  <a:srgbClr val="404040"/>
                </a:solidFill>
              </a:rPr>
              <a:t>, </a:t>
            </a:r>
            <a:r>
              <a:rPr lang="en-US" dirty="0" err="1">
                <a:solidFill>
                  <a:srgbClr val="404040"/>
                </a:solidFill>
              </a:rPr>
              <a:t>consectetuer</a:t>
            </a:r>
            <a:r>
              <a:rPr lang="en-US" dirty="0">
                <a:solidFill>
                  <a:srgbClr val="404040"/>
                </a:solidFill>
              </a:rPr>
              <a:t> </a:t>
            </a:r>
            <a:r>
              <a:rPr lang="en-US" dirty="0" err="1">
                <a:solidFill>
                  <a:srgbClr val="404040"/>
                </a:solidFill>
              </a:rPr>
              <a:t>adipiscing</a:t>
            </a:r>
            <a:r>
              <a:rPr lang="en-US" dirty="0">
                <a:solidFill>
                  <a:srgbClr val="404040"/>
                </a:solidFill>
              </a:rPr>
              <a:t> </a:t>
            </a:r>
            <a:r>
              <a:rPr lang="en-US" dirty="0" err="1" smtClean="0">
                <a:solidFill>
                  <a:srgbClr val="404040"/>
                </a:solidFill>
              </a:rPr>
              <a:t>elit</a:t>
            </a:r>
            <a:endParaRPr lang="en-US" dirty="0" smtClean="0">
              <a:solidFill>
                <a:srgbClr val="404040"/>
              </a:solidFill>
            </a:endParaRPr>
          </a:p>
          <a:p>
            <a:pPr lvl="1">
              <a:lnSpc>
                <a:spcPct val="110000"/>
              </a:lnSpc>
              <a:buFont typeface="Wingdings" charset="2"/>
              <a:buChar char="§"/>
            </a:pPr>
            <a:r>
              <a:rPr lang="en-US" dirty="0" err="1" smtClean="0">
                <a:solidFill>
                  <a:srgbClr val="404040"/>
                </a:solidFill>
              </a:rPr>
              <a:t>Lorem</a:t>
            </a:r>
            <a:r>
              <a:rPr lang="en-US" dirty="0" smtClean="0">
                <a:solidFill>
                  <a:srgbClr val="404040"/>
                </a:solidFill>
              </a:rPr>
              <a:t> </a:t>
            </a:r>
            <a:r>
              <a:rPr lang="en-US" dirty="0" err="1">
                <a:solidFill>
                  <a:srgbClr val="404040"/>
                </a:solidFill>
              </a:rPr>
              <a:t>ipsum</a:t>
            </a:r>
            <a:r>
              <a:rPr lang="en-US" dirty="0">
                <a:solidFill>
                  <a:srgbClr val="404040"/>
                </a:solidFill>
              </a:rPr>
              <a:t> dolor sit </a:t>
            </a:r>
            <a:r>
              <a:rPr lang="en-US" dirty="0" err="1">
                <a:solidFill>
                  <a:srgbClr val="404040"/>
                </a:solidFill>
              </a:rPr>
              <a:t>amet</a:t>
            </a:r>
            <a:r>
              <a:rPr lang="en-US" dirty="0">
                <a:solidFill>
                  <a:srgbClr val="404040"/>
                </a:solidFill>
              </a:rPr>
              <a:t>, </a:t>
            </a:r>
            <a:r>
              <a:rPr lang="en-US" dirty="0" err="1">
                <a:solidFill>
                  <a:srgbClr val="404040"/>
                </a:solidFill>
              </a:rPr>
              <a:t>consectetuer</a:t>
            </a:r>
            <a:r>
              <a:rPr lang="en-US" dirty="0">
                <a:solidFill>
                  <a:srgbClr val="404040"/>
                </a:solidFill>
              </a:rPr>
              <a:t> </a:t>
            </a:r>
            <a:r>
              <a:rPr lang="en-US" dirty="0" err="1">
                <a:solidFill>
                  <a:srgbClr val="404040"/>
                </a:solidFill>
              </a:rPr>
              <a:t>adipiscing</a:t>
            </a:r>
            <a:r>
              <a:rPr lang="en-US" dirty="0">
                <a:solidFill>
                  <a:srgbClr val="404040"/>
                </a:solidFill>
              </a:rPr>
              <a:t> </a:t>
            </a:r>
            <a:r>
              <a:rPr lang="en-US" dirty="0" err="1" smtClean="0">
                <a:solidFill>
                  <a:srgbClr val="404040"/>
                </a:solidFill>
              </a:rPr>
              <a:t>elit</a:t>
            </a:r>
            <a:endParaRPr lang="en-US" dirty="0" smtClean="0">
              <a:solidFill>
                <a:srgbClr val="404040"/>
              </a:solidFill>
            </a:endParaRP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en-US" dirty="0" err="1">
                <a:solidFill>
                  <a:srgbClr val="404040"/>
                </a:solidFill>
              </a:rPr>
              <a:t>Lorem</a:t>
            </a:r>
            <a:r>
              <a:rPr lang="en-US" dirty="0">
                <a:solidFill>
                  <a:srgbClr val="404040"/>
                </a:solidFill>
              </a:rPr>
              <a:t> </a:t>
            </a:r>
            <a:r>
              <a:rPr lang="en-US" dirty="0" err="1">
                <a:solidFill>
                  <a:srgbClr val="404040"/>
                </a:solidFill>
              </a:rPr>
              <a:t>ipsum</a:t>
            </a:r>
            <a:r>
              <a:rPr lang="en-US" dirty="0">
                <a:solidFill>
                  <a:srgbClr val="404040"/>
                </a:solidFill>
              </a:rPr>
              <a:t> dolor sit </a:t>
            </a:r>
            <a:r>
              <a:rPr lang="en-US" dirty="0" err="1">
                <a:solidFill>
                  <a:srgbClr val="404040"/>
                </a:solidFill>
              </a:rPr>
              <a:t>amet</a:t>
            </a:r>
            <a:r>
              <a:rPr lang="en-US" dirty="0">
                <a:solidFill>
                  <a:srgbClr val="404040"/>
                </a:solidFill>
              </a:rPr>
              <a:t>, </a:t>
            </a:r>
            <a:r>
              <a:rPr lang="en-US" dirty="0" err="1">
                <a:solidFill>
                  <a:srgbClr val="404040"/>
                </a:solidFill>
              </a:rPr>
              <a:t>consectetuer</a:t>
            </a:r>
            <a:r>
              <a:rPr lang="en-US" dirty="0">
                <a:solidFill>
                  <a:srgbClr val="404040"/>
                </a:solidFill>
              </a:rPr>
              <a:t> </a:t>
            </a:r>
            <a:r>
              <a:rPr lang="en-US" dirty="0" err="1">
                <a:solidFill>
                  <a:srgbClr val="404040"/>
                </a:solidFill>
              </a:rPr>
              <a:t>adipiscing</a:t>
            </a:r>
            <a:r>
              <a:rPr lang="en-US" dirty="0">
                <a:solidFill>
                  <a:srgbClr val="404040"/>
                </a:solidFill>
              </a:rPr>
              <a:t> </a:t>
            </a:r>
            <a:r>
              <a:rPr lang="en-US" dirty="0" err="1">
                <a:solidFill>
                  <a:srgbClr val="404040"/>
                </a:solidFill>
              </a:rPr>
              <a:t>elit</a:t>
            </a:r>
            <a:endParaRPr lang="en-US" dirty="0">
              <a:solidFill>
                <a:srgbClr val="404040"/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5429" y="1370959"/>
            <a:ext cx="3659584" cy="2441465"/>
          </a:xfrm>
        </p:spPr>
      </p:pic>
      <p:sp>
        <p:nvSpPr>
          <p:cNvPr id="7" name="TextBox 6"/>
          <p:cNvSpPr txBox="1"/>
          <p:nvPr/>
        </p:nvSpPr>
        <p:spPr>
          <a:xfrm>
            <a:off x="1279185" y="235731"/>
            <a:ext cx="6565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00"/>
                </a:solidFill>
              </a:rPr>
              <a:t>Slide Title</a:t>
            </a:r>
            <a:endParaRPr lang="en-US" sz="3600" b="1" dirty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79185" y="837704"/>
            <a:ext cx="6565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13409F"/>
                </a:solidFill>
              </a:rPr>
              <a:t>Slide Subhead, if needed</a:t>
            </a:r>
            <a:endParaRPr lang="en-US" dirty="0">
              <a:solidFill>
                <a:srgbClr val="1340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600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825766410"/>
              </p:ext>
            </p:extLst>
          </p:nvPr>
        </p:nvGraphicFramePr>
        <p:xfrm>
          <a:off x="841878" y="1043853"/>
          <a:ext cx="7576904" cy="3602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279185" y="235731"/>
            <a:ext cx="6565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00"/>
                </a:solidFill>
              </a:rPr>
              <a:t>Slide Title</a:t>
            </a:r>
            <a:endParaRPr lang="en-US" sz="3600" b="1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79185" y="837704"/>
            <a:ext cx="6565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13409F"/>
                </a:solidFill>
              </a:rPr>
              <a:t>Slide Subhead, if needed</a:t>
            </a:r>
            <a:endParaRPr lang="en-US" dirty="0">
              <a:solidFill>
                <a:srgbClr val="1340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069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Chart bld="category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4113621545"/>
              </p:ext>
            </p:extLst>
          </p:nvPr>
        </p:nvGraphicFramePr>
        <p:xfrm>
          <a:off x="995822" y="1168922"/>
          <a:ext cx="7355610" cy="3482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79185" y="235731"/>
            <a:ext cx="6565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00"/>
                </a:solidFill>
              </a:rPr>
              <a:t>Slide Title</a:t>
            </a:r>
            <a:endParaRPr lang="en-US" sz="3600" b="1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79185" y="837704"/>
            <a:ext cx="6565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13409F"/>
                </a:solidFill>
              </a:rPr>
              <a:t>Slide Subhead, if needed</a:t>
            </a:r>
            <a:endParaRPr lang="en-US" dirty="0">
              <a:solidFill>
                <a:srgbClr val="1340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627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3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3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3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Chart bld="category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1772</TotalTime>
  <Words>274</Words>
  <Application>Microsoft Office PowerPoint</Application>
  <PresentationFormat>On-screen Show (16:9)</PresentationFormat>
  <Paragraphs>40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Wingdings</vt:lpstr>
      <vt:lpstr>Office Theme</vt:lpstr>
      <vt:lpstr>PowerPoint Presentation</vt:lpstr>
      <vt:lpstr>Section Title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Texas at Arlington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Tackett</dc:creator>
  <cp:lastModifiedBy>Martinez, Myalinda</cp:lastModifiedBy>
  <cp:revision>100</cp:revision>
  <dcterms:created xsi:type="dcterms:W3CDTF">2013-10-16T17:47:49Z</dcterms:created>
  <dcterms:modified xsi:type="dcterms:W3CDTF">2019-10-25T17:11:50Z</dcterms:modified>
</cp:coreProperties>
</file>