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36625213" cy="51960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  <p15:guide id="3" pos="3504" userDrawn="1">
          <p15:clr>
            <a:srgbClr val="A4A3A4"/>
          </p15:clr>
        </p15:guide>
        <p15:guide id="4" pos="287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AC0000"/>
    <a:srgbClr val="CC3300"/>
    <a:srgbClr val="0066FF"/>
    <a:srgbClr val="3333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8" autoAdjust="0"/>
    <p:restoredTop sz="97137" autoAdjust="0"/>
  </p:normalViewPr>
  <p:slideViewPr>
    <p:cSldViewPr>
      <p:cViewPr varScale="1">
        <p:scale>
          <a:sx n="32" d="100"/>
          <a:sy n="32" d="100"/>
        </p:scale>
        <p:origin x="968" y="256"/>
      </p:cViewPr>
      <p:guideLst>
        <p:guide orient="horz" pos="10368"/>
        <p:guide pos="16128"/>
        <p:guide pos="3504"/>
        <p:guide pos="287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notesViewPr>
    <p:cSldViewPr showGuides="1">
      <p:cViewPr varScale="1">
        <p:scale>
          <a:sx n="22" d="100"/>
          <a:sy n="22" d="100"/>
        </p:scale>
        <p:origin x="4168" y="3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5870238" cy="26050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0745450" y="0"/>
            <a:ext cx="15871825" cy="26050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D69F7-665D-4EB7-AF93-B2B3647B0706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9355375"/>
            <a:ext cx="15870238" cy="26050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0745450" y="49355375"/>
            <a:ext cx="15871825" cy="26050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7310-1512-43BD-8FD5-495BF412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786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extLst>
    <p:ext uri="{56416CCD-93CA-4268-BC5B-53C4BB910035}">
      <p15:sldGuideLst xmlns:p15="http://schemas.microsoft.com/office/powerpoint/2012/main">
        <p15:guide id="1" orient="horz" pos="16365" userDrawn="1">
          <p15:clr>
            <a:srgbClr val="F26B43"/>
          </p15:clr>
        </p15:guide>
        <p15:guide id="2" pos="11535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>
            <a:lvl1pPr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0747091" y="0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>
            <a:lvl1pPr algn="r"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57538" y="3897313"/>
            <a:ext cx="30310137" cy="19484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664189" y="24681220"/>
            <a:ext cx="29296846" cy="2338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49353545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b" anchorCtr="0" compatLnSpc="1">
            <a:prstTxWarp prst="textNoShape">
              <a:avLst/>
            </a:prstTxWarp>
          </a:bodyPr>
          <a:lstStyle>
            <a:lvl1pPr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0747091" y="49353545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b" anchorCtr="0" compatLnSpc="1">
            <a:prstTxWarp prst="textNoShape">
              <a:avLst/>
            </a:prstTxWarp>
          </a:bodyPr>
          <a:lstStyle>
            <a:lvl1pPr algn="r"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28A0C67A-C3EC-4CB8-B3FE-791064E5D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697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16365" userDrawn="1">
          <p15:clr>
            <a:srgbClr val="F26B43"/>
          </p15:clr>
        </p15:guide>
        <p15:guide id="2" pos="11535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8552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97744"/>
            <a:ext cx="38404800" cy="11460480"/>
          </a:xfrm>
        </p:spPr>
        <p:txBody>
          <a:bodyPr anchor="b">
            <a:normAutofit/>
          </a:bodyPr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>
            <a:normAutofit/>
          </a:bodyPr>
          <a:lstStyle>
            <a:lvl1pPr marL="0" indent="0" algn="ctr">
              <a:buNone/>
              <a:defRPr sz="100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0240" indent="0" algn="ctr">
              <a:buNone/>
              <a:defRPr sz="11760"/>
            </a:lvl2pPr>
            <a:lvl3pPr marL="3840480" indent="0" algn="ctr">
              <a:buNone/>
              <a:defRPr sz="10080"/>
            </a:lvl3pPr>
            <a:lvl4pPr marL="5760720" indent="0" algn="ctr">
              <a:buNone/>
              <a:defRPr sz="8400"/>
            </a:lvl4pPr>
            <a:lvl5pPr marL="7680960" indent="0" algn="ctr">
              <a:buNone/>
              <a:defRPr sz="8400"/>
            </a:lvl5pPr>
            <a:lvl6pPr marL="9601200" indent="0" algn="ctr">
              <a:buNone/>
              <a:defRPr sz="8400"/>
            </a:lvl6pPr>
            <a:lvl7pPr marL="11521440" indent="0" algn="ctr">
              <a:buNone/>
              <a:defRPr sz="8400"/>
            </a:lvl7pPr>
            <a:lvl8pPr marL="13441680" indent="0" algn="ctr">
              <a:buNone/>
              <a:defRPr sz="8400"/>
            </a:lvl8pPr>
            <a:lvl9pPr marL="15361920" indent="0" algn="ctr">
              <a:buNone/>
              <a:defRPr sz="8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55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4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29738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29740"/>
            <a:ext cx="32484060" cy="278968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15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3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19631"/>
            <a:ext cx="44165520" cy="13685798"/>
          </a:xfrm>
        </p:spPr>
        <p:txBody>
          <a:bodyPr anchor="b">
            <a:normAutofit/>
          </a:bodyPr>
          <a:lstStyle>
            <a:lvl1pPr>
              <a:defRPr sz="25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1852641"/>
            <a:ext cx="44165520" cy="7200898"/>
          </a:xfrm>
        </p:spPr>
        <p:txBody>
          <a:bodyPr anchor="t">
            <a:normAutofit/>
          </a:bodyPr>
          <a:lstStyle>
            <a:lvl1pPr marL="0" indent="0">
              <a:buNone/>
              <a:defRPr sz="100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024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57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533" y="8778242"/>
            <a:ext cx="21762720" cy="20886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78242"/>
            <a:ext cx="21762720" cy="20886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8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9533" y="8072883"/>
            <a:ext cx="21656040" cy="396335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9533" y="12036242"/>
            <a:ext cx="21656040" cy="17666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2" y="8072885"/>
            <a:ext cx="21762724" cy="396335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2" y="12036242"/>
            <a:ext cx="21762724" cy="17666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6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155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4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242" y="2194562"/>
            <a:ext cx="16514064" cy="7680946"/>
          </a:xfrm>
        </p:spPr>
        <p:txBody>
          <a:bodyPr anchor="b">
            <a:normAutofit/>
          </a:bodyPr>
          <a:lstStyle>
            <a:lvl1pPr>
              <a:defRPr sz="134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2720" y="4754880"/>
            <a:ext cx="25923240" cy="2340864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33242" y="9875518"/>
            <a:ext cx="16514064" cy="1828800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20"/>
            </a:lvl1pPr>
            <a:lvl2pPr marL="1920240" indent="0">
              <a:buNone/>
              <a:defRPr sz="5040"/>
            </a:lvl2pPr>
            <a:lvl3pPr marL="3840480" indent="0">
              <a:buNone/>
              <a:defRPr sz="4200"/>
            </a:lvl3pPr>
            <a:lvl4pPr marL="5760720" indent="0">
              <a:buNone/>
              <a:defRPr sz="3780"/>
            </a:lvl4pPr>
            <a:lvl5pPr marL="7680960" indent="0">
              <a:buNone/>
              <a:defRPr sz="3780"/>
            </a:lvl5pPr>
            <a:lvl6pPr marL="9601200" indent="0">
              <a:buNone/>
              <a:defRPr sz="3780"/>
            </a:lvl6pPr>
            <a:lvl7pPr marL="11521440" indent="0">
              <a:buNone/>
              <a:defRPr sz="3780"/>
            </a:lvl7pPr>
            <a:lvl8pPr marL="13441680" indent="0">
              <a:buNone/>
              <a:defRPr sz="3780"/>
            </a:lvl8pPr>
            <a:lvl9pPr marL="15361920" indent="0">
              <a:buNone/>
              <a:defRPr sz="37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242" y="2194560"/>
            <a:ext cx="16514064" cy="7680960"/>
          </a:xfrm>
        </p:spPr>
        <p:txBody>
          <a:bodyPr anchor="b">
            <a:normAutofit/>
          </a:bodyPr>
          <a:lstStyle>
            <a:lvl1pPr>
              <a:defRPr sz="134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62720" y="4754880"/>
            <a:ext cx="25923240" cy="23408640"/>
          </a:xfrm>
        </p:spPr>
        <p:txBody>
          <a:bodyPr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33242" y="9875520"/>
            <a:ext cx="16514064" cy="18288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20"/>
            </a:lvl1pPr>
            <a:lvl2pPr marL="1920240" indent="0">
              <a:buNone/>
              <a:defRPr sz="5040"/>
            </a:lvl2pPr>
            <a:lvl3pPr marL="3840480" indent="0">
              <a:buNone/>
              <a:defRPr sz="4200"/>
            </a:lvl3pPr>
            <a:lvl4pPr marL="5760720" indent="0">
              <a:buNone/>
              <a:defRPr sz="3780"/>
            </a:lvl4pPr>
            <a:lvl5pPr marL="7680960" indent="0">
              <a:buNone/>
              <a:defRPr sz="3780"/>
            </a:lvl5pPr>
            <a:lvl6pPr marL="9601200" indent="0">
              <a:buNone/>
              <a:defRPr sz="3780"/>
            </a:lvl6pPr>
            <a:lvl7pPr marL="11521440" indent="0">
              <a:buNone/>
              <a:defRPr sz="3780"/>
            </a:lvl7pPr>
            <a:lvl8pPr marL="13441680" indent="0">
              <a:buNone/>
              <a:defRPr sz="3780"/>
            </a:lvl8pPr>
            <a:lvl9pPr marL="15361920" indent="0">
              <a:buNone/>
              <a:defRPr sz="37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9533" y="1755648"/>
            <a:ext cx="44165520" cy="6362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9533" y="8778242"/>
            <a:ext cx="44165520" cy="20886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93613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0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Wingdings 2" pitchFamily="18" charset="2"/>
        <a:buChar char="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389"/>
          <p:cNvSpPr>
            <a:spLocks noChangeArrowheads="1"/>
          </p:cNvSpPr>
          <p:nvPr/>
        </p:nvSpPr>
        <p:spPr bwMode="auto">
          <a:xfrm>
            <a:off x="39319200" y="30403800"/>
            <a:ext cx="10439400" cy="1752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562600" y="838200"/>
            <a:ext cx="40081200" cy="3046988"/>
          </a:xfrm>
          <a:prstGeom prst="rect">
            <a:avLst/>
          </a:prstGeom>
          <a:solidFill>
            <a:srgbClr val="0066CC"/>
          </a:solidFill>
          <a:ln w="63500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ts val="0"/>
              </a:spcBef>
              <a:defRPr/>
            </a:pP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Ｐゴシック" pitchFamily="-112" charset="-128"/>
              <a:cs typeface="+mn-cs"/>
            </a:endParaRPr>
          </a:p>
          <a:p>
            <a:pPr algn="ctr" defTabSz="4806950">
              <a:spcBef>
                <a:spcPts val="0"/>
              </a:spcBef>
              <a:defRPr/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Title Here</a:t>
            </a:r>
            <a:endParaRPr lang="en-US" sz="96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214" name="Text Box 166"/>
          <p:cNvSpPr txBox="1">
            <a:spLocks noChangeArrowheads="1"/>
          </p:cNvSpPr>
          <p:nvPr/>
        </p:nvSpPr>
        <p:spPr bwMode="auto">
          <a:xfrm>
            <a:off x="1136650" y="7563207"/>
            <a:ext cx="1011872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ABSTRACT</a:t>
            </a:r>
          </a:p>
        </p:txBody>
      </p:sp>
      <p:sp>
        <p:nvSpPr>
          <p:cNvPr id="2216" name="Text Box 168"/>
          <p:cNvSpPr txBox="1">
            <a:spLocks noChangeArrowheads="1"/>
          </p:cNvSpPr>
          <p:nvPr/>
        </p:nvSpPr>
        <p:spPr bwMode="auto">
          <a:xfrm>
            <a:off x="836757" y="19434631"/>
            <a:ext cx="10439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PURPOSE</a:t>
            </a:r>
          </a:p>
        </p:txBody>
      </p:sp>
      <p:sp>
        <p:nvSpPr>
          <p:cNvPr id="2218" name="Text Box 170"/>
          <p:cNvSpPr txBox="1">
            <a:spLocks noChangeArrowheads="1"/>
          </p:cNvSpPr>
          <p:nvPr/>
        </p:nvSpPr>
        <p:spPr bwMode="auto">
          <a:xfrm>
            <a:off x="12039600" y="7563207"/>
            <a:ext cx="1041717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INTRODUCTION</a:t>
            </a:r>
          </a:p>
        </p:txBody>
      </p:sp>
      <p:sp>
        <p:nvSpPr>
          <p:cNvPr id="2571" name="Text Box 523"/>
          <p:cNvSpPr txBox="1">
            <a:spLocks noChangeArrowheads="1"/>
          </p:cNvSpPr>
          <p:nvPr/>
        </p:nvSpPr>
        <p:spPr bwMode="auto">
          <a:xfrm>
            <a:off x="24433212" y="19434631"/>
            <a:ext cx="1041717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METHODS</a:t>
            </a:r>
          </a:p>
        </p:txBody>
      </p:sp>
      <p:sp>
        <p:nvSpPr>
          <p:cNvPr id="2062" name="Rectangle 529"/>
          <p:cNvSpPr>
            <a:spLocks noChangeArrowheads="1"/>
          </p:cNvSpPr>
          <p:nvPr/>
        </p:nvSpPr>
        <p:spPr bwMode="auto">
          <a:xfrm>
            <a:off x="0" y="14421207"/>
            <a:ext cx="51206400" cy="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3" name="Rectangle 779"/>
          <p:cNvSpPr>
            <a:spLocks noChangeArrowheads="1"/>
          </p:cNvSpPr>
          <p:nvPr/>
        </p:nvSpPr>
        <p:spPr bwMode="auto">
          <a:xfrm>
            <a:off x="0" y="14192607"/>
            <a:ext cx="51206400" cy="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2" name="Text Box 174"/>
          <p:cNvSpPr txBox="1">
            <a:spLocks noChangeArrowheads="1"/>
          </p:cNvSpPr>
          <p:nvPr/>
        </p:nvSpPr>
        <p:spPr bwMode="auto">
          <a:xfrm>
            <a:off x="23241000" y="7563207"/>
            <a:ext cx="12344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RESULTS</a:t>
            </a:r>
          </a:p>
        </p:txBody>
      </p:sp>
      <p:sp>
        <p:nvSpPr>
          <p:cNvPr id="2066" name="Text Box 524"/>
          <p:cNvSpPr txBox="1">
            <a:spLocks noChangeArrowheads="1"/>
          </p:cNvSpPr>
          <p:nvPr/>
        </p:nvSpPr>
        <p:spPr bwMode="auto">
          <a:xfrm>
            <a:off x="12039600" y="18059400"/>
            <a:ext cx="10363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806950"/>
            <a:endParaRPr lang="en-US" sz="3200" dirty="0">
              <a:cs typeface="Arial" pitchFamily="34" charset="0"/>
            </a:endParaRPr>
          </a:p>
          <a:p>
            <a:pPr defTabSz="4806950"/>
            <a:endParaRPr lang="en-US" sz="3200" dirty="0"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038600" y="15621000"/>
            <a:ext cx="51206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" name="Text Box 9"/>
          <p:cNvSpPr txBox="1">
            <a:spLocks noChangeArrowheads="1"/>
          </p:cNvSpPr>
          <p:nvPr/>
        </p:nvSpPr>
        <p:spPr bwMode="auto">
          <a:xfrm>
            <a:off x="1510144" y="4115812"/>
            <a:ext cx="483246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806950"/>
            <a:r>
              <a:rPr lang="en-US" sz="7200" b="1" dirty="0">
                <a:solidFill>
                  <a:srgbClr val="0070C0"/>
                </a:solidFill>
              </a:rPr>
              <a:t>Researchers name(s)</a:t>
            </a:r>
            <a:endParaRPr lang="en-US" sz="7200" b="1" baseline="30000" dirty="0">
              <a:solidFill>
                <a:srgbClr val="0070C0"/>
              </a:solidFill>
            </a:endParaRPr>
          </a:p>
          <a:p>
            <a:pPr algn="ctr" defTabSz="4806950"/>
            <a:r>
              <a:rPr lang="en-US" sz="6000" dirty="0">
                <a:solidFill>
                  <a:srgbClr val="0070C0"/>
                </a:solidFill>
              </a:rPr>
              <a:t>Name of Department, Name of University</a:t>
            </a:r>
          </a:p>
          <a:p>
            <a:pPr algn="ctr" defTabSz="4806950"/>
            <a:endParaRPr lang="en-US" sz="60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10820400" y="29946600"/>
            <a:ext cx="990600" cy="1219200"/>
          </a:xfrm>
          <a:prstGeom prst="rect">
            <a:avLst/>
          </a:prstGeom>
          <a:solidFill>
            <a:schemeClr val="bg1"/>
          </a:solidFill>
          <a:ln w="508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 Box 174"/>
          <p:cNvSpPr txBox="1">
            <a:spLocks noChangeArrowheads="1"/>
          </p:cNvSpPr>
          <p:nvPr/>
        </p:nvSpPr>
        <p:spPr bwMode="auto">
          <a:xfrm>
            <a:off x="36271200" y="7529154"/>
            <a:ext cx="13487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CONCLUSION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7FBBA0-D520-01B3-1091-50D4DC681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641800"/>
            <a:ext cx="21031200" cy="2534884"/>
          </a:xfrm>
          <a:prstGeom prst="rect">
            <a:avLst/>
          </a:prstGeom>
        </p:spPr>
      </p:pic>
      <p:pic>
        <p:nvPicPr>
          <p:cNvPr id="19" name="Picture 18" descr="A blue and orange logo&#10;&#10;AI-generated content may be incorrect.">
            <a:extLst>
              <a:ext uri="{FF2B5EF4-FFF2-40B4-BE49-F238E27FC236}">
                <a16:creationId xmlns:a16="http://schemas.microsoft.com/office/drawing/2014/main" id="{1A64F1B1-6B04-EF4F-AF7E-0A568DBCC1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1360088"/>
            <a:ext cx="4292600" cy="2668808"/>
          </a:xfrm>
          <a:prstGeom prst="rect">
            <a:avLst/>
          </a:prstGeom>
        </p:spPr>
      </p:pic>
      <p:pic>
        <p:nvPicPr>
          <p:cNvPr id="20" name="Picture 19" descr="A blue and orange logo&#10;&#10;AI-generated content may be incorrect.">
            <a:extLst>
              <a:ext uri="{FF2B5EF4-FFF2-40B4-BE49-F238E27FC236}">
                <a16:creationId xmlns:a16="http://schemas.microsoft.com/office/drawing/2014/main" id="{B7A99696-1A9C-78F9-902B-10BE3445C6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3400" y="1371600"/>
            <a:ext cx="4292600" cy="26688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12336</TotalTime>
  <Words>20</Words>
  <Application>Microsoft Macintosh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2</vt:lpstr>
      <vt:lpstr>HDOfficeLightV0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 L. Davis</dc:creator>
  <cp:lastModifiedBy>Robinson, Vicki</cp:lastModifiedBy>
  <cp:revision>737</cp:revision>
  <cp:lastPrinted>2004-04-06T18:23:27Z</cp:lastPrinted>
  <dcterms:created xsi:type="dcterms:W3CDTF">2010-05-03T00:38:42Z</dcterms:created>
  <dcterms:modified xsi:type="dcterms:W3CDTF">2025-08-20T17:13:08Z</dcterms:modified>
</cp:coreProperties>
</file>